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Lat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71a1dce89b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71a1dce89b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71a1dce89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71a1dce89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1a1dce89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1a1dce89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1a1dce89b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71a1dce89b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71a1dce89b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71a1dce89b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1a1dce89b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71a1dce89b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familiesdenovo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CBT Effectiveness: A Statistical Overview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lang="en" sz="1140"/>
              <a:t>A Review of Key Statistics from Clinical Research</a:t>
            </a:r>
            <a:br>
              <a:rPr lang="en" sz="1140"/>
            </a:br>
            <a:r>
              <a:rPr lang="en" sz="1140"/>
              <a:t>Statistics gathered by </a:t>
            </a:r>
            <a:r>
              <a:rPr lang="en" sz="1140" u="sng">
                <a:solidFill>
                  <a:schemeClr val="hlink"/>
                </a:solidFill>
                <a:hlinkClick r:id="rId3"/>
              </a:rPr>
              <a:t>familiesdenovo.com</a:t>
            </a:r>
            <a:r>
              <a:rPr lang="en" sz="1140"/>
              <a:t>, 2025</a:t>
            </a:r>
            <a:endParaRPr sz="114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114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11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Symptom Reduction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Finding: Adding CBT to standard treatment dramatically reduces depressive symptoms.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Statistic: 46% of patients receiving CBT reported at least a 50% reduction in symptoms, compared to only 22% of those receiving usual care alone.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Source: The CoBalT trial, published in The Lancet (2012).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Symptom Reduction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Finding: Adding CBT to standard treatment dramatically reduces depressive symptoms.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Statistic: 46% of patients receiving CBT reported at least a 50% reduction in symptoms, compared to only 22% of those receiving usual care alone.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Source: The CoBalT trial, published in The Lancet (2012).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Higher Rates of Remission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Finding: CBT more than doubles the rate of remission (when symptoms no longer meet the criteria for a clinical diagnosis).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Statistic: The remission rate for patients receiving CBT was 36%, compared to just 15% in control groups (e.g., waitlist).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Source: A comprehensive meta-analysis of 409 trials by Cuijpers et al., published in World Psychiatry (2023).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Improved Quality of Life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Finding: The benefits of CBT extend beyond symptoms to overall well-being and daily functioning.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Statistic: CBT is associated with moderate and stable improvements in Quality of Life (QOL), a benefit that was maintained over the long-term follow-up period.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Source: A meta-analysis by Hofmann, Curtiss, et al., published in Cognitive Behaviour Therapy (2017).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Durable, Long-Term Effects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Finding: The skills learned in CBT provide lasting benefits and reduce the risk of relapse.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Statistic: A 10-year follow-up study found that patients who received CBT had significantly higher rates of remission (58% vs. 27%) and much lower rates of relapse compared to a control group.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Source: A study by Wuthrich, Rapee, et al., published in the Journal of Affective Disorders (2024).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research is clear and consistent.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Cognitive Behavioral Therapy is a scientifically-backed intervention that: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Significantly reduces depressive symptoms.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Leads to higher rates of full remission.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Improves overall quality of life.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Provides durable, long-lasting results.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