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Canva Sans" charset="1" panose="020B0503030501040103"/>
      <p:regular r:id="rId12"/>
    </p:embeddedFont>
    <p:embeddedFont>
      <p:font typeface="Arimo" charset="1" panose="020B0604020202020204"/>
      <p:regular r:id="rId13"/>
    </p:embeddedFont>
    <p:embeddedFont>
      <p:font typeface="Arimo Bold" charset="1" panose="020B07040202020202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92840" y="419100"/>
            <a:ext cx="17502320" cy="9296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🧠 CBT: Change Your Thoughts, Change Your Life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Cognitive Behavioral Therapy (CBT) helps you feel calmer and stronger by teaching you how your thoughts, feelings, and actions are connected.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18421" y="1047750"/>
            <a:ext cx="15451158" cy="8001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✨ What is CBT?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CBT = Cognitive Behavioral Therapy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It teaches: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🧠 Thoughts create feelings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❤️ Feelings create actions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448945"/>
            <a:ext cx="18288000" cy="9198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🔍 How Does CBT Work?</a:t>
            </a:r>
          </a:p>
          <a:p>
            <a:pPr algn="ctr">
              <a:lnSpc>
                <a:spcPts val="4480"/>
              </a:lnSpc>
              <a:spcBef>
                <a:spcPct val="0"/>
              </a:spcBef>
            </a:pP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👁️ Notice Your Thoughts</a:t>
            </a:r>
          </a:p>
          <a:p>
            <a:pPr algn="ctr">
              <a:lnSpc>
                <a:spcPts val="8680"/>
              </a:lnSpc>
              <a:spcBef>
                <a:spcPct val="0"/>
              </a:spcBef>
            </a:pPr>
            <a:r>
              <a:rPr lang="en-US" sz="62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“What am I thinking right now?”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❓ Challenge Your Thoughts</a:t>
            </a:r>
          </a:p>
          <a:p>
            <a:pPr algn="ctr">
              <a:lnSpc>
                <a:spcPts val="8680"/>
              </a:lnSpc>
              <a:spcBef>
                <a:spcPct val="0"/>
              </a:spcBef>
            </a:pPr>
            <a:r>
              <a:rPr lang="en-US" sz="62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“Is this really true?”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🌱 Replace with Better Thoughts</a:t>
            </a:r>
          </a:p>
          <a:p>
            <a:pPr algn="ctr">
              <a:lnSpc>
                <a:spcPts val="8680"/>
              </a:lnSpc>
              <a:spcBef>
                <a:spcPct val="0"/>
              </a:spcBef>
            </a:pPr>
            <a:r>
              <a:rPr lang="en-US" sz="62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“What is a healthier way to think about this?”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99604" y="1047750"/>
            <a:ext cx="17488793" cy="8001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🌸 Why is CBT Helpful?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</a:p>
          <a:p>
            <a:pPr algn="l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✅ Helps with anxiety and depression</a:t>
            </a:r>
          </a:p>
          <a:p>
            <a:pPr algn="l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✅ Builds confidence and peace</a:t>
            </a:r>
          </a:p>
          <a:p>
            <a:pPr algn="l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✅ Teaches life skills for everyday stress</a:t>
            </a:r>
          </a:p>
          <a:p>
            <a:pPr algn="l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✅ Works for kids, teens, and adults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381000"/>
            <a:ext cx="18288000" cy="9334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💡 Key Takeaway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✨ You are NOT your thoughts.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You can choose better thoughts to feel calm, clear, and strong.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(Icon idea: peaceful person sitting with rays or leaves around them)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96960" y="1047750"/>
            <a:ext cx="16094080" cy="8001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🌿 Ready to learn CBT?</a:t>
            </a:r>
          </a:p>
          <a:p>
            <a:pPr algn="ctr">
              <a:lnSpc>
                <a:spcPts val="10500"/>
              </a:lnSpc>
              <a:spcBef>
                <a:spcPct val="0"/>
              </a:spcBef>
            </a:pPr>
          </a:p>
          <a:p>
            <a:pPr algn="ctr">
              <a:lnSpc>
                <a:spcPts val="10500"/>
              </a:lnSpc>
              <a:spcBef>
                <a:spcPct val="0"/>
              </a:spcBef>
            </a:pP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Make an appointment with </a:t>
            </a:r>
            <a:r>
              <a:rPr lang="en-US" b="true" sz="7500">
                <a:solidFill>
                  <a:srgbClr val="000000"/>
                </a:solidFill>
                <a:latin typeface="Arimo Bold"/>
                <a:ea typeface="Arimo Bold"/>
                <a:cs typeface="Arimo Bold"/>
                <a:sym typeface="Arimo Bold"/>
              </a:rPr>
              <a:t>Families De Novo Online Counseling</a:t>
            </a:r>
            <a:r>
              <a:rPr lang="en-US" sz="7500">
                <a:solidFill>
                  <a:srgbClr val="000000"/>
                </a:solidFill>
                <a:latin typeface="Arimo"/>
                <a:ea typeface="Arimo"/>
                <a:cs typeface="Arimo"/>
                <a:sym typeface="Arimo"/>
              </a:rPr>
              <a:t> today and start your journey towards peace and freedom.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DAGsg4XMbIU</dc:identifier>
  <dcterms:modified xsi:type="dcterms:W3CDTF">2011-08-01T06:04:30Z</dcterms:modified>
  <cp:revision>1</cp:revision>
  <dc:title>🧠 CBT: Change Your Thoughts, Change Your Life Cognitive Behavioral Therapy (CBT) helps you feel calmer and stronger by teaching you how your thoughts, feelings, and actions are connected.</dc:title>
</cp:coreProperties>
</file>